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74" r:id="rId2"/>
    <p:sldId id="275" r:id="rId3"/>
    <p:sldId id="267" r:id="rId4"/>
    <p:sldId id="257" r:id="rId5"/>
    <p:sldId id="258" r:id="rId6"/>
    <p:sldId id="259" r:id="rId7"/>
    <p:sldId id="260" r:id="rId8"/>
    <p:sldId id="276" r:id="rId9"/>
    <p:sldId id="269" r:id="rId10"/>
    <p:sldId id="270" r:id="rId11"/>
    <p:sldId id="271" r:id="rId12"/>
    <p:sldId id="272" r:id="rId13"/>
    <p:sldId id="273" r:id="rId14"/>
  </p:sldIdLst>
  <p:sldSz cx="6858000" cy="9144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33CC33"/>
    <a:srgbClr val="A00468"/>
    <a:srgbClr val="A70D01"/>
    <a:srgbClr val="00FFFF"/>
    <a:srgbClr val="A50021"/>
    <a:srgbClr val="078B4F"/>
    <a:srgbClr val="006600"/>
    <a:srgbClr val="C64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6" d="100"/>
          <a:sy n="86" d="100"/>
        </p:scale>
        <p:origin x="-1446" y="90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082" y="4409808"/>
            <a:ext cx="5337885" cy="1960033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082" y="6369840"/>
            <a:ext cx="5337885" cy="114856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FD3C-275D-49C4-A61F-F3E130E7FCEC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1E23-53FA-4958-B86E-162796A5290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082" y="2409815"/>
            <a:ext cx="5342310" cy="54019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FD3C-275D-49C4-A61F-F3E130E7FCEC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1E23-53FA-4958-B86E-162796A5290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94671" y="900964"/>
            <a:ext cx="1104722" cy="69137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082" y="900965"/>
            <a:ext cx="4100668" cy="69137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FD3C-275D-49C4-A61F-F3E130E7FCEC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1E23-53FA-4958-B86E-162796A5290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FD3C-275D-49C4-A61F-F3E130E7FCEC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1E23-53FA-4958-B86E-162796A5290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2" y="4411441"/>
            <a:ext cx="5337884" cy="19584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082" y="6369841"/>
            <a:ext cx="5337884" cy="11472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FD3C-275D-49C4-A61F-F3E130E7FCEC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1E23-53FA-4958-B86E-162796A5290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2" y="900966"/>
            <a:ext cx="5342310" cy="12326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082" y="2412999"/>
            <a:ext cx="2603458" cy="5401735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461" y="2412999"/>
            <a:ext cx="2601932" cy="540173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FD3C-275D-49C4-A61F-F3E130E7FCEC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1E23-53FA-4958-B86E-162796A5290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671" y="2417236"/>
            <a:ext cx="2360868" cy="768349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082" y="3185586"/>
            <a:ext cx="2603458" cy="4629148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4050" y="2417236"/>
            <a:ext cx="2356866" cy="768349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461" y="3185586"/>
            <a:ext cx="2603456" cy="4629148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FD3C-275D-49C4-A61F-F3E130E7FCEC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1E23-53FA-4958-B86E-162796A5290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FD3C-275D-49C4-A61F-F3E130E7FCEC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1E23-53FA-4958-B86E-162796A5290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FD3C-275D-49C4-A61F-F3E130E7FCEC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1E23-53FA-4958-B86E-162796A5290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1" y="594783"/>
            <a:ext cx="1995488" cy="158114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491" y="594783"/>
            <a:ext cx="3209902" cy="721995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7081" y="2175933"/>
            <a:ext cx="1995488" cy="56387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FD3C-275D-49C4-A61F-F3E130E7FCEC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1E23-53FA-4958-B86E-162796A5290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2" y="1849411"/>
            <a:ext cx="2611040" cy="14843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7082" y="3333749"/>
            <a:ext cx="2611040" cy="33736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FD3C-275D-49C4-A61F-F3E130E7FCEC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1E23-53FA-4958-B86E-162796A52903}" type="slidenum">
              <a:rPr lang="fa-IR" smtClean="0"/>
              <a:t>‹#›</a:t>
            </a:fld>
            <a:endParaRPr lang="fa-IR"/>
          </a:p>
        </p:txBody>
      </p:sp>
      <p:grpSp>
        <p:nvGrpSpPr>
          <p:cNvPr id="17" name="Group 16"/>
          <p:cNvGrpSpPr/>
          <p:nvPr/>
        </p:nvGrpSpPr>
        <p:grpSpPr>
          <a:xfrm>
            <a:off x="3539071" y="1324101"/>
            <a:ext cx="1385354" cy="2040585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657600" y="2133600"/>
            <a:ext cx="2571750" cy="4572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7" y="-22"/>
            <a:ext cx="6939260" cy="9144051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7082" y="900966"/>
            <a:ext cx="5343835" cy="1232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082" y="2409815"/>
            <a:ext cx="5343834" cy="540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8008" y="793574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54DFD3C-275D-49C4-A61F-F3E130E7FCEC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5709" y="7935748"/>
            <a:ext cx="3942299" cy="4868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9494" y="7935748"/>
            <a:ext cx="456215" cy="4868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D1E23-53FA-4958-B86E-162796A52903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1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jpe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115616"/>
            <a:ext cx="6657975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38875" y="8043333"/>
            <a:ext cx="457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1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680893"/>
              </p:ext>
            </p:extLst>
          </p:nvPr>
        </p:nvGraphicFramePr>
        <p:xfrm>
          <a:off x="404664" y="323528"/>
          <a:ext cx="6128489" cy="8712968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569875"/>
                <a:gridCol w="1113139"/>
                <a:gridCol w="1095748"/>
                <a:gridCol w="1374988"/>
                <a:gridCol w="1309587"/>
                <a:gridCol w="665152"/>
              </a:tblGrid>
              <a:tr h="325898">
                <a:tc>
                  <a:txBody>
                    <a:bodyPr/>
                    <a:lstStyle/>
                    <a:p>
                      <a:pPr marL="0" indent="0"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ردیف</a:t>
                      </a:r>
                      <a:endParaRPr lang="fa-IR" sz="14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نام</a:t>
                      </a:r>
                      <a:endParaRPr lang="fa-IR" sz="14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نام خانوادگی</a:t>
                      </a:r>
                      <a:endParaRPr lang="fa-IR" sz="14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رشته پذیرش</a:t>
                      </a:r>
                      <a:endParaRPr lang="fa-IR" sz="14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شهر</a:t>
                      </a:r>
                      <a:endParaRPr lang="fa-IR" sz="14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عکس</a:t>
                      </a:r>
                      <a:endParaRPr lang="fa-IR" sz="14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94779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12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500" dirty="0" smtClean="0">
                          <a:solidFill>
                            <a:srgbClr val="006600"/>
                          </a:solidFill>
                          <a:cs typeface="B Titr" panose="00000700000000000000" pitchFamily="2" charset="-78"/>
                        </a:rPr>
                        <a:t>امیر حسین</a:t>
                      </a:r>
                      <a:endParaRPr lang="fa-IR" sz="1500" dirty="0">
                        <a:solidFill>
                          <a:srgbClr val="0066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500" dirty="0" smtClean="0">
                          <a:solidFill>
                            <a:srgbClr val="006600"/>
                          </a:solidFill>
                          <a:cs typeface="B Titr" panose="00000700000000000000" pitchFamily="2" charset="-78"/>
                        </a:rPr>
                        <a:t>مرجانی</a:t>
                      </a:r>
                      <a:endParaRPr lang="fa-IR" sz="1500" dirty="0">
                        <a:solidFill>
                          <a:srgbClr val="0066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500" dirty="0" smtClean="0">
                          <a:solidFill>
                            <a:srgbClr val="006600"/>
                          </a:solidFill>
                          <a:cs typeface="B Titr" panose="00000700000000000000" pitchFamily="2" charset="-78"/>
                        </a:rPr>
                        <a:t>دندانپزشکی</a:t>
                      </a:r>
                      <a:endParaRPr lang="fa-IR" sz="1500" dirty="0">
                        <a:solidFill>
                          <a:srgbClr val="0066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500" dirty="0" smtClean="0">
                          <a:solidFill>
                            <a:srgbClr val="006600"/>
                          </a:solidFill>
                          <a:cs typeface="B Titr" panose="00000700000000000000" pitchFamily="2" charset="-78"/>
                        </a:rPr>
                        <a:t>مشهد</a:t>
                      </a:r>
                      <a:endParaRPr lang="fa-IR" sz="1500" dirty="0">
                        <a:solidFill>
                          <a:srgbClr val="0066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98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13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500" dirty="0" smtClean="0">
                          <a:solidFill>
                            <a:srgbClr val="006600"/>
                          </a:solidFill>
                          <a:cs typeface="B Titr" panose="00000700000000000000" pitchFamily="2" charset="-78"/>
                        </a:rPr>
                        <a:t>سجاد</a:t>
                      </a:r>
                      <a:endParaRPr lang="fa-IR" sz="1500" dirty="0">
                        <a:solidFill>
                          <a:srgbClr val="0066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500" dirty="0" smtClean="0">
                          <a:solidFill>
                            <a:srgbClr val="006600"/>
                          </a:solidFill>
                          <a:cs typeface="B Titr" panose="00000700000000000000" pitchFamily="2" charset="-78"/>
                        </a:rPr>
                        <a:t>جولایی</a:t>
                      </a:r>
                      <a:endParaRPr lang="fa-IR" sz="1500" dirty="0">
                        <a:solidFill>
                          <a:srgbClr val="0066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500" dirty="0" smtClean="0">
                          <a:solidFill>
                            <a:srgbClr val="006600"/>
                          </a:solidFill>
                          <a:cs typeface="B Titr" panose="00000700000000000000" pitchFamily="2" charset="-78"/>
                        </a:rPr>
                        <a:t>شنوایی شناسی</a:t>
                      </a:r>
                      <a:endParaRPr lang="fa-IR" sz="1500" dirty="0">
                        <a:solidFill>
                          <a:srgbClr val="0066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solidFill>
                            <a:srgbClr val="006600"/>
                          </a:solidFill>
                          <a:cs typeface="B Titr" panose="00000700000000000000" pitchFamily="2" charset="-78"/>
                        </a:rPr>
                        <a:t>دانشگاه ایران-تهران</a:t>
                      </a:r>
                      <a:endParaRPr lang="fa-IR" sz="1200" dirty="0">
                        <a:solidFill>
                          <a:srgbClr val="0066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92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14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500" dirty="0" smtClean="0">
                          <a:solidFill>
                            <a:srgbClr val="006600"/>
                          </a:solidFill>
                          <a:cs typeface="B Titr" panose="00000700000000000000" pitchFamily="2" charset="-78"/>
                        </a:rPr>
                        <a:t>امیرحسین</a:t>
                      </a:r>
                      <a:endParaRPr lang="fa-IR" sz="1500" dirty="0">
                        <a:solidFill>
                          <a:srgbClr val="0066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500" dirty="0" smtClean="0">
                          <a:solidFill>
                            <a:srgbClr val="006600"/>
                          </a:solidFill>
                          <a:cs typeface="B Titr" panose="00000700000000000000" pitchFamily="2" charset="-78"/>
                        </a:rPr>
                        <a:t>باوفا</a:t>
                      </a:r>
                      <a:endParaRPr lang="fa-IR" sz="1500" dirty="0">
                        <a:solidFill>
                          <a:srgbClr val="0066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500" dirty="0" smtClean="0">
                          <a:solidFill>
                            <a:srgbClr val="006600"/>
                          </a:solidFill>
                          <a:cs typeface="B Titr" panose="00000700000000000000" pitchFamily="2" charset="-78"/>
                        </a:rPr>
                        <a:t>پزشکی</a:t>
                      </a:r>
                      <a:endParaRPr lang="fa-IR" sz="1500" dirty="0">
                        <a:solidFill>
                          <a:srgbClr val="0066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500" dirty="0" smtClean="0">
                          <a:solidFill>
                            <a:srgbClr val="006600"/>
                          </a:solidFill>
                          <a:cs typeface="B Titr" panose="00000700000000000000" pitchFamily="2" charset="-78"/>
                        </a:rPr>
                        <a:t>آزاد مشهد</a:t>
                      </a:r>
                      <a:endParaRPr lang="fa-IR" sz="1500" dirty="0">
                        <a:solidFill>
                          <a:srgbClr val="0066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77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15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محمدامین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غنچه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داروزی سازی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مشهد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98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16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علیرضا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صابری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داروزی سازی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مشهد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54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17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علیرضا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شیرازی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داروسازی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مشهد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54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18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عرفان 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حسینی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پزشکی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سبزوار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32160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19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جاوید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صبوری كیوانلو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دندانپزشکی 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ساری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75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20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محمدرضا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آیرم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پزشکی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بیرجند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33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21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امیرحسین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آرزومند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داروسازی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دامغان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33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22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امیرحسین 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مهماندوست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داروسازی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زنجان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33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23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solidFill>
                            <a:srgbClr val="006600"/>
                          </a:solidFill>
                          <a:cs typeface="B Titr" panose="00000700000000000000" pitchFamily="2" charset="-78"/>
                        </a:rPr>
                        <a:t>شایان</a:t>
                      </a:r>
                      <a:endParaRPr lang="fa-IR" sz="1400" dirty="0">
                        <a:solidFill>
                          <a:srgbClr val="0066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solidFill>
                            <a:srgbClr val="006600"/>
                          </a:solidFill>
                          <a:cs typeface="B Titr" panose="00000700000000000000" pitchFamily="2" charset="-78"/>
                        </a:rPr>
                        <a:t>صادقی زاده</a:t>
                      </a:r>
                      <a:endParaRPr lang="fa-IR" sz="1400" dirty="0">
                        <a:solidFill>
                          <a:srgbClr val="0066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solidFill>
                            <a:srgbClr val="006600"/>
                          </a:solidFill>
                          <a:cs typeface="B Titr" panose="00000700000000000000" pitchFamily="2" charset="-78"/>
                        </a:rPr>
                        <a:t>شیمی</a:t>
                      </a:r>
                      <a:endParaRPr lang="fa-IR" sz="1400" dirty="0">
                        <a:solidFill>
                          <a:srgbClr val="0066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solidFill>
                            <a:srgbClr val="006600"/>
                          </a:solidFill>
                          <a:cs typeface="B Titr" panose="00000700000000000000" pitchFamily="2" charset="-78"/>
                        </a:rPr>
                        <a:t>شریف- تهران</a:t>
                      </a:r>
                      <a:endParaRPr lang="fa-IR" sz="1400" dirty="0">
                        <a:solidFill>
                          <a:srgbClr val="0066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1" y="5508104"/>
            <a:ext cx="519439" cy="63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6" y="2856380"/>
            <a:ext cx="51832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9" y="3485030"/>
            <a:ext cx="537914" cy="73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1" y="4885804"/>
            <a:ext cx="5316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11" y="4220969"/>
            <a:ext cx="500250" cy="66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1" y="6876255"/>
            <a:ext cx="55403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7" y="7596335"/>
            <a:ext cx="567531" cy="65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1" y="6167410"/>
            <a:ext cx="4873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961" y="1331640"/>
            <a:ext cx="556927" cy="7376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7" y="2068728"/>
            <a:ext cx="565542" cy="78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89" y="611561"/>
            <a:ext cx="53802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7" y="8254733"/>
            <a:ext cx="565541" cy="74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44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2000">
        <p:blinds dir="vert"/>
      </p:transition>
    </mc:Choice>
    <mc:Fallback>
      <p:transition spd="slow" advTm="1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359348"/>
              </p:ext>
            </p:extLst>
          </p:nvPr>
        </p:nvGraphicFramePr>
        <p:xfrm>
          <a:off x="332656" y="251520"/>
          <a:ext cx="6291169" cy="6552728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601931"/>
                <a:gridCol w="1139297"/>
                <a:gridCol w="1121498"/>
                <a:gridCol w="1407300"/>
                <a:gridCol w="1348973"/>
                <a:gridCol w="672170"/>
              </a:tblGrid>
              <a:tr h="288032">
                <a:tc>
                  <a:txBody>
                    <a:bodyPr/>
                    <a:lstStyle/>
                    <a:p>
                      <a:pPr marL="0" indent="0"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ردیف</a:t>
                      </a:r>
                      <a:endParaRPr lang="fa-IR" sz="14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نام</a:t>
                      </a:r>
                      <a:endParaRPr lang="fa-IR" sz="14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نام خانوادگی</a:t>
                      </a:r>
                      <a:endParaRPr lang="fa-IR" sz="14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رشته پذیرش</a:t>
                      </a:r>
                      <a:endParaRPr lang="fa-IR" sz="14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شهر</a:t>
                      </a:r>
                      <a:endParaRPr lang="fa-IR" sz="14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عکس</a:t>
                      </a:r>
                      <a:endParaRPr lang="fa-IR" sz="14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44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24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مصطفی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صابری شاندیز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تکنولوژی اتاق عمل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همدان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68580" marR="68580" marT="60960" marB="60960"/>
                </a:tc>
              </a:tr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25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امیدرضا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فاتحی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تکنولوژی اتاق عمل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گناباد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68580" marR="68580" marT="60960" marB="60960"/>
                </a:tc>
              </a:tr>
              <a:tr h="792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 dirty="0" smtClean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26</a:t>
                      </a:r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فرزاد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حاجی پور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تکنولوژی پرتو شناسی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بیرجند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68580" marR="68580" marT="60960" marB="60960"/>
                </a:tc>
              </a:tr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 dirty="0" smtClean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27</a:t>
                      </a:r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علیرضا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صفاری نوغانی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علوم تغذیه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بجنورد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92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28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امیرحسین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شمس نژاد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پرستاری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ایلام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92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29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امیر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وكیلی اوندری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آموزش ابتدایی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فرهنگیان ( بهشتی)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92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30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مهرشاد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پارسا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نوازندگی موسیقی جهانی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تهران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864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31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امیرحسین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قاسم پور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آموزش ابتدایی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فرهنگیان مشهد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4" y="4355976"/>
            <a:ext cx="5365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9" y="3616990"/>
            <a:ext cx="576825" cy="73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9" y="5100513"/>
            <a:ext cx="602715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4" y="6084167"/>
            <a:ext cx="549275" cy="74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9" y="2817036"/>
            <a:ext cx="587863" cy="79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8" y="2121985"/>
            <a:ext cx="561975" cy="69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4" y="1331640"/>
            <a:ext cx="642989" cy="79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51" y="543325"/>
            <a:ext cx="53339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saghi\Desktop\دبیرستان 400 - 1399\تصاویر زیبا\index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52" y="6832978"/>
            <a:ext cx="4392488" cy="184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5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3761" y="155509"/>
            <a:ext cx="6408712" cy="1248139"/>
          </a:xfrm>
          <a:prstGeom prst="roundRect">
            <a:avLst/>
          </a:prstGeom>
          <a:solidFill>
            <a:srgbClr val="99FF33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>
                <a:solidFill>
                  <a:srgbClr val="0033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قبولی های کنکور 1399 دبیرستان نمونه دولتی آریو مصلی نژاد – مشهد</a:t>
            </a:r>
          </a:p>
          <a:p>
            <a:pPr algn="ctr"/>
            <a:r>
              <a:rPr lang="fa-IR" sz="1600" dirty="0" smtClean="0">
                <a:solidFill>
                  <a:srgbClr val="FF000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رشته علوم انسانی</a:t>
            </a:r>
            <a:endParaRPr lang="fa-IR" sz="1600" dirty="0">
              <a:solidFill>
                <a:srgbClr val="FF0000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58952"/>
              </p:ext>
            </p:extLst>
          </p:nvPr>
        </p:nvGraphicFramePr>
        <p:xfrm>
          <a:off x="328751" y="1475656"/>
          <a:ext cx="6272505" cy="7534552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583267"/>
                <a:gridCol w="1139297"/>
                <a:gridCol w="1121498"/>
                <a:gridCol w="1407300"/>
                <a:gridCol w="1489448"/>
                <a:gridCol w="531695"/>
              </a:tblGrid>
              <a:tr h="288032">
                <a:tc>
                  <a:txBody>
                    <a:bodyPr/>
                    <a:lstStyle/>
                    <a:p>
                      <a:pPr marL="0" indent="0"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ردیف</a:t>
                      </a:r>
                      <a:endParaRPr lang="fa-IR" sz="14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نام</a:t>
                      </a:r>
                      <a:endParaRPr lang="fa-IR" sz="14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نام خانوادگی</a:t>
                      </a:r>
                      <a:endParaRPr lang="fa-IR" sz="14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رشته پذیرش</a:t>
                      </a:r>
                      <a:endParaRPr lang="fa-IR" sz="14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شهر</a:t>
                      </a:r>
                      <a:endParaRPr lang="fa-IR" sz="14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عکس</a:t>
                      </a:r>
                      <a:endParaRPr lang="fa-IR" sz="14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46544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dirty="0" smtClean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400" dirty="0" smtClean="0">
                          <a:solidFill>
                            <a:srgbClr val="0000FF"/>
                          </a:solidFill>
                          <a:cs typeface="B Titr" panose="00000700000000000000" pitchFamily="2" charset="-78"/>
                        </a:rPr>
                        <a:t>1</a:t>
                      </a:r>
                      <a:endParaRPr lang="fa-IR" sz="1400" dirty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رضا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شریعتی كیا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ارشد </a:t>
                      </a:r>
                      <a:r>
                        <a:rPr lang="fa-IR" sz="1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علوم</a:t>
                      </a:r>
                      <a:r>
                        <a:rPr lang="fa-IR" sz="14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 قضایی</a:t>
                      </a:r>
                      <a:endParaRPr lang="fa-IR" sz="1400" b="0" i="0" u="none" strike="noStrike" dirty="0">
                        <a:solidFill>
                          <a:srgbClr val="0000FF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تهران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48072">
                <a:tc>
                  <a:txBody>
                    <a:bodyPr/>
                    <a:lstStyle/>
                    <a:p>
                      <a:pPr algn="ctr" rtl="1"/>
                      <a:endParaRPr lang="fa-IR" sz="1400" dirty="0" smtClean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400" dirty="0" smtClean="0">
                          <a:solidFill>
                            <a:srgbClr val="0000FF"/>
                          </a:solidFill>
                          <a:cs typeface="B Titr" panose="00000700000000000000" pitchFamily="2" charset="-78"/>
                        </a:rPr>
                        <a:t>2</a:t>
                      </a:r>
                      <a:endParaRPr lang="fa-IR" sz="1400" dirty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احسان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تیموری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حقوق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تهران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48072">
                <a:tc>
                  <a:txBody>
                    <a:bodyPr/>
                    <a:lstStyle/>
                    <a:p>
                      <a:pPr algn="ctr" rtl="1"/>
                      <a:endParaRPr lang="fa-IR" sz="1400" dirty="0" smtClean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400" dirty="0" smtClean="0">
                          <a:solidFill>
                            <a:srgbClr val="0000FF"/>
                          </a:solidFill>
                          <a:cs typeface="B Titr" panose="00000700000000000000" pitchFamily="2" charset="-78"/>
                        </a:rPr>
                        <a:t>3</a:t>
                      </a:r>
                      <a:endParaRPr lang="fa-IR" sz="1400" dirty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امیرمهدی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وحیدیان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حقوق</a:t>
                      </a:r>
                      <a:endParaRPr lang="fa-IR" sz="14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فردوسی مشهد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576064">
                <a:tc>
                  <a:txBody>
                    <a:bodyPr/>
                    <a:lstStyle/>
                    <a:p>
                      <a:pPr algn="ctr" rtl="1"/>
                      <a:endParaRPr lang="fa-IR" sz="1400" dirty="0" smtClean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400" dirty="0" smtClean="0">
                          <a:solidFill>
                            <a:srgbClr val="0000FF"/>
                          </a:solidFill>
                          <a:cs typeface="B Titr" panose="00000700000000000000" pitchFamily="2" charset="-78"/>
                        </a:rPr>
                        <a:t>4</a:t>
                      </a:r>
                      <a:endParaRPr lang="fa-IR" sz="1400" dirty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ابوالفضل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مختاری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حقوق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فردوسی مشهد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78552">
                <a:tc>
                  <a:txBody>
                    <a:bodyPr/>
                    <a:lstStyle/>
                    <a:p>
                      <a:pPr algn="ctr" rtl="1"/>
                      <a:endParaRPr lang="fa-IR" sz="1400" dirty="0" smtClean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400" dirty="0" smtClean="0">
                          <a:solidFill>
                            <a:srgbClr val="0000FF"/>
                          </a:solidFill>
                          <a:cs typeface="B Titr" panose="00000700000000000000" pitchFamily="2" charset="-78"/>
                        </a:rPr>
                        <a:t>5</a:t>
                      </a:r>
                      <a:endParaRPr lang="fa-IR" sz="1400" dirty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سپهر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نیازی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حقوق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بینالودمشهد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576064">
                <a:tc>
                  <a:txBody>
                    <a:bodyPr/>
                    <a:lstStyle/>
                    <a:p>
                      <a:pPr algn="ctr" rtl="1"/>
                      <a:endParaRPr lang="en-US" sz="1400" dirty="0" smtClean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400" dirty="0" smtClean="0">
                          <a:solidFill>
                            <a:srgbClr val="0000FF"/>
                          </a:solidFill>
                          <a:cs typeface="B Titr" panose="00000700000000000000" pitchFamily="2" charset="-78"/>
                        </a:rPr>
                        <a:t>6</a:t>
                      </a:r>
                      <a:endParaRPr lang="fa-IR" sz="1400" dirty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امیر رضا</a:t>
                      </a:r>
                      <a:endParaRPr lang="fa-IR" sz="1400" b="0" i="0" u="none" strike="noStrike" dirty="0">
                        <a:solidFill>
                          <a:srgbClr val="0000FF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تیموری اوغاز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حقوق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امام رضا </a:t>
                      </a:r>
                      <a:r>
                        <a:rPr lang="fa-IR" sz="1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(ع)مشهد</a:t>
                      </a:r>
                      <a:endParaRPr lang="fa-IR" sz="1400" b="0" i="0" u="none" strike="noStrike" dirty="0">
                        <a:solidFill>
                          <a:srgbClr val="0000FF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17592">
                <a:tc>
                  <a:txBody>
                    <a:bodyPr/>
                    <a:lstStyle/>
                    <a:p>
                      <a:pPr algn="ctr" rtl="1"/>
                      <a:endParaRPr lang="fa-IR" sz="1000" dirty="0" smtClean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400" dirty="0" smtClean="0">
                          <a:solidFill>
                            <a:srgbClr val="0000FF"/>
                          </a:solidFill>
                          <a:cs typeface="B Titr" panose="00000700000000000000" pitchFamily="2" charset="-78"/>
                        </a:rPr>
                        <a:t>7</a:t>
                      </a:r>
                      <a:endParaRPr lang="en-US" sz="1400" dirty="0" smtClean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endParaRPr lang="fa-IR" sz="1000" dirty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محمد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اخوان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فقه ومبانی حقوق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فردوسی مشهد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69600">
                <a:tc>
                  <a:txBody>
                    <a:bodyPr/>
                    <a:lstStyle/>
                    <a:p>
                      <a:pPr algn="ctr" rtl="1"/>
                      <a:endParaRPr lang="fa-IR" sz="1400" dirty="0" smtClean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400" dirty="0" smtClean="0">
                          <a:solidFill>
                            <a:srgbClr val="0000FF"/>
                          </a:solidFill>
                          <a:cs typeface="B Titr" panose="00000700000000000000" pitchFamily="2" charset="-78"/>
                        </a:rPr>
                        <a:t>8</a:t>
                      </a:r>
                      <a:endParaRPr lang="fa-IR" sz="1400" dirty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امیرحسین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علیین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اقتصاد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تهران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48072">
                <a:tc>
                  <a:txBody>
                    <a:bodyPr/>
                    <a:lstStyle/>
                    <a:p>
                      <a:pPr algn="ctr" rtl="1"/>
                      <a:endParaRPr lang="fa-IR" sz="1400" dirty="0" smtClean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400" dirty="0" smtClean="0">
                          <a:solidFill>
                            <a:srgbClr val="0000FF"/>
                          </a:solidFill>
                          <a:cs typeface="B Titr" panose="00000700000000000000" pitchFamily="2" charset="-78"/>
                        </a:rPr>
                        <a:t>9</a:t>
                      </a:r>
                      <a:endParaRPr lang="fa-IR" sz="1400" dirty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یوسف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لطفی نیا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روانشناسی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فردوسی مشهد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48072">
                <a:tc>
                  <a:txBody>
                    <a:bodyPr/>
                    <a:lstStyle/>
                    <a:p>
                      <a:pPr algn="ctr" rtl="1"/>
                      <a:endParaRPr lang="fa-IR" sz="1400" dirty="0" smtClean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400" dirty="0" smtClean="0">
                          <a:solidFill>
                            <a:srgbClr val="0000FF"/>
                          </a:solidFill>
                          <a:cs typeface="B Titr" panose="00000700000000000000" pitchFamily="2" charset="-78"/>
                        </a:rPr>
                        <a:t>10</a:t>
                      </a:r>
                      <a:endParaRPr lang="fa-IR" sz="1400" dirty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امیرحسین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رجوعی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روانشناسی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فردوسی مشهد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20080">
                <a:tc>
                  <a:txBody>
                    <a:bodyPr/>
                    <a:lstStyle/>
                    <a:p>
                      <a:pPr algn="ctr" rtl="1"/>
                      <a:endParaRPr lang="fa-IR" sz="1400" dirty="0" smtClean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400" dirty="0" smtClean="0">
                          <a:solidFill>
                            <a:srgbClr val="0000FF"/>
                          </a:solidFill>
                          <a:cs typeface="B Titr" panose="00000700000000000000" pitchFamily="2" charset="-78"/>
                        </a:rPr>
                        <a:t>11</a:t>
                      </a:r>
                      <a:endParaRPr lang="fa-IR" sz="1400" dirty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سید محمد</a:t>
                      </a:r>
                      <a:endParaRPr lang="fa-IR" sz="1400" b="0" i="0" u="none" strike="noStrike" dirty="0">
                        <a:solidFill>
                          <a:srgbClr val="0000FF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پورمحمودطرقبه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مشاوره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فرهنگیان مشهد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33" y="1793326"/>
            <a:ext cx="4508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6" y="2393749"/>
            <a:ext cx="501375" cy="66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01" y="3079936"/>
            <a:ext cx="476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26" y="3708586"/>
            <a:ext cx="4572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8" y="4305486"/>
            <a:ext cx="4635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" y="4915086"/>
            <a:ext cx="4635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9" y="5524686"/>
            <a:ext cx="5064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6" y="6177149"/>
            <a:ext cx="5492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1" y="6945499"/>
            <a:ext cx="494372" cy="6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1" y="7596336"/>
            <a:ext cx="48942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48" y="8244408"/>
            <a:ext cx="53022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77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2000">
        <p:checker/>
      </p:transition>
    </mc:Choice>
    <mc:Fallback>
      <p:transition spd="slow" advTm="1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412295"/>
              </p:ext>
            </p:extLst>
          </p:nvPr>
        </p:nvGraphicFramePr>
        <p:xfrm>
          <a:off x="260648" y="323528"/>
          <a:ext cx="6272505" cy="5539775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583267"/>
                <a:gridCol w="1139297"/>
                <a:gridCol w="1121498"/>
                <a:gridCol w="1407300"/>
                <a:gridCol w="1489448"/>
                <a:gridCol w="531695"/>
              </a:tblGrid>
              <a:tr h="317351">
                <a:tc>
                  <a:txBody>
                    <a:bodyPr/>
                    <a:lstStyle/>
                    <a:p>
                      <a:pPr marL="0" indent="0" algn="ctr" rtl="1"/>
                      <a:r>
                        <a:rPr lang="fa-IR" sz="1100" dirty="0" smtClean="0">
                          <a:cs typeface="B Titr" panose="00000700000000000000" pitchFamily="2" charset="-78"/>
                        </a:rPr>
                        <a:t>ردیف</a:t>
                      </a:r>
                      <a:endParaRPr lang="fa-IR" sz="11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cs typeface="B Titr" panose="00000700000000000000" pitchFamily="2" charset="-78"/>
                        </a:rPr>
                        <a:t>نام</a:t>
                      </a:r>
                      <a:endParaRPr lang="fa-IR" sz="13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cs typeface="B Titr" panose="00000700000000000000" pitchFamily="2" charset="-78"/>
                        </a:rPr>
                        <a:t>نام خانوادگی</a:t>
                      </a:r>
                      <a:endParaRPr lang="fa-IR" sz="13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cs typeface="B Titr" panose="00000700000000000000" pitchFamily="2" charset="-78"/>
                        </a:rPr>
                        <a:t>رشته پذیرش</a:t>
                      </a:r>
                      <a:endParaRPr lang="fa-IR" sz="13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cs typeface="B Titr" panose="00000700000000000000" pitchFamily="2" charset="-78"/>
                        </a:rPr>
                        <a:t>شهر</a:t>
                      </a:r>
                      <a:endParaRPr lang="fa-IR" sz="13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cs typeface="B Titr" panose="00000700000000000000" pitchFamily="2" charset="-78"/>
                        </a:rPr>
                        <a:t>عکس</a:t>
                      </a:r>
                      <a:endParaRPr lang="fa-IR" sz="13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82290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rgbClr val="0000FF"/>
                          </a:solidFill>
                          <a:cs typeface="B Titr" panose="00000700000000000000" pitchFamily="2" charset="-78"/>
                        </a:rPr>
                        <a:t>12</a:t>
                      </a:r>
                    </a:p>
                    <a:p>
                      <a:pPr algn="ctr" rtl="1"/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كامیار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نوروزی فخرداود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آموزش ابتدایی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فرهنگیان مشهد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42626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rgbClr val="0000FF"/>
                          </a:solidFill>
                          <a:cs typeface="B Titr" panose="00000700000000000000" pitchFamily="2" charset="-78"/>
                        </a:rPr>
                        <a:t>13</a:t>
                      </a:r>
                      <a:endParaRPr lang="fa-IR" sz="1200" dirty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محمدرسول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اسعدی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مشاوره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فرهنگیان مشهد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64925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rgbClr val="0000FF"/>
                          </a:solidFill>
                          <a:cs typeface="B Titr" panose="00000700000000000000" pitchFamily="2" charset="-78"/>
                        </a:rPr>
                        <a:t>14</a:t>
                      </a:r>
                    </a:p>
                    <a:p>
                      <a:pPr algn="ctr" rtl="1"/>
                      <a:endParaRPr lang="fa-IR" sz="1200" dirty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علی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اسلام پناهی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مشاوره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فرهنگیان مشهد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64925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rgbClr val="0000FF"/>
                          </a:solidFill>
                          <a:cs typeface="B Titr" panose="00000700000000000000" pitchFamily="2" charset="-78"/>
                        </a:rPr>
                        <a:t>15</a:t>
                      </a:r>
                    </a:p>
                    <a:p>
                      <a:pPr algn="ctr" rtl="1"/>
                      <a:endParaRPr lang="fa-IR" sz="1200" dirty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امیرحسین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امین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مشاوره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فرهنگیان مشهد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14324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rgbClr val="0000FF"/>
                          </a:solidFill>
                          <a:cs typeface="B Titr" panose="00000700000000000000" pitchFamily="2" charset="-78"/>
                        </a:rPr>
                        <a:t>16</a:t>
                      </a:r>
                      <a:endParaRPr lang="fa-IR" sz="1200" dirty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solidFill>
                            <a:srgbClr val="0000FF"/>
                          </a:solidFill>
                          <a:cs typeface="B Titr" panose="00000700000000000000" pitchFamily="2" charset="-78"/>
                        </a:rPr>
                        <a:t>سیدعلیرضا</a:t>
                      </a:r>
                      <a:endParaRPr lang="fa-IR" sz="1400" dirty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solidFill>
                            <a:srgbClr val="0000FF"/>
                          </a:solidFill>
                          <a:cs typeface="B Titr" panose="00000700000000000000" pitchFamily="2" charset="-78"/>
                        </a:rPr>
                        <a:t>تهامی</a:t>
                      </a:r>
                      <a:endParaRPr lang="fa-IR" sz="1400" dirty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solidFill>
                            <a:srgbClr val="0000FF"/>
                          </a:solidFill>
                          <a:cs typeface="B Titr" panose="00000700000000000000" pitchFamily="2" charset="-78"/>
                        </a:rPr>
                        <a:t>علوم اجتماعی</a:t>
                      </a:r>
                      <a:endParaRPr lang="fa-IR" sz="1400" dirty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فرهنگیان مشهد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42626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rgbClr val="0000FF"/>
                          </a:solidFill>
                          <a:cs typeface="B Titr" panose="00000700000000000000" pitchFamily="2" charset="-78"/>
                        </a:rPr>
                        <a:t>17</a:t>
                      </a:r>
                      <a:endParaRPr lang="fa-IR" sz="1200" dirty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علیرضا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رامشینی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جغرافیا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دامغان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25526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rgbClr val="0000FF"/>
                          </a:solidFill>
                          <a:cs typeface="B Titr" panose="00000700000000000000" pitchFamily="2" charset="-78"/>
                        </a:rPr>
                        <a:t>18</a:t>
                      </a:r>
                      <a:endParaRPr lang="fa-IR" sz="1200" dirty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امیرحسین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شادكانی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روانشناسی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حکمت رضوی مشهد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571223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rgbClr val="0000FF"/>
                          </a:solidFill>
                          <a:cs typeface="B Titr" panose="00000700000000000000" pitchFamily="2" charset="-78"/>
                        </a:rPr>
                        <a:t>19</a:t>
                      </a:r>
                      <a:endParaRPr lang="fa-IR" sz="1200" dirty="0">
                        <a:solidFill>
                          <a:srgbClr val="0000FF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علی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خطیب طرقبه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صنایع دستی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بیرجند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2" y="620872"/>
            <a:ext cx="502454" cy="69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2" y="1316980"/>
            <a:ext cx="5000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1" y="1995046"/>
            <a:ext cx="5000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2" y="2653859"/>
            <a:ext cx="5000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5" y="3939734"/>
            <a:ext cx="5000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7" y="4602611"/>
            <a:ext cx="4937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0" y="5261424"/>
            <a:ext cx="516650" cy="67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8" y="3293622"/>
            <a:ext cx="5238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220432" y="6300192"/>
            <a:ext cx="6388783" cy="1944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با آرزوی موفقیت ، سربلندی و شادی در ادامه </a:t>
            </a: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راهتان </a:t>
            </a:r>
            <a:r>
              <a:rPr lang="fa-IR" sz="2000" dirty="0" smtClean="0">
                <a:solidFill>
                  <a:srgbClr val="0000CC"/>
                </a:solidFill>
                <a:cs typeface="B Titr" panose="00000700000000000000" pitchFamily="2" charset="-78"/>
              </a:rPr>
              <a:t>خدانگهدارتان</a:t>
            </a:r>
            <a:endParaRPr lang="fa-IR" sz="2000" dirty="0" smtClean="0">
              <a:solidFill>
                <a:srgbClr val="0000CC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400" dirty="0" smtClean="0">
                <a:solidFill>
                  <a:srgbClr val="008000"/>
                </a:solidFill>
                <a:cs typeface="B Titr" panose="00000700000000000000" pitchFamily="2" charset="-78"/>
              </a:rPr>
              <a:t>دبیرستان نمونه دولتی آریو مصلی نژاد</a:t>
            </a:r>
            <a:endParaRPr lang="fa-IR" sz="2400" dirty="0">
              <a:solidFill>
                <a:srgbClr val="008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782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46" y="827584"/>
            <a:ext cx="6172200" cy="7680853"/>
          </a:xfrm>
        </p:spPr>
        <p:txBody>
          <a:bodyPr>
            <a:noAutofit/>
          </a:bodyPr>
          <a:lstStyle/>
          <a:p>
            <a:endParaRPr lang="fa-IR" sz="96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4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4754" y="1595670"/>
            <a:ext cx="453650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5400" dirty="0" smtClean="0">
                <a:solidFill>
                  <a:srgbClr val="0000CC"/>
                </a:solidFill>
                <a:latin typeface="Agency FB" panose="020B0503020202020204" pitchFamily="34" charset="0"/>
                <a:cs typeface="A Goldan" panose="02000400000000000000" pitchFamily="2" charset="-78"/>
              </a:rPr>
              <a:t> </a:t>
            </a:r>
            <a:r>
              <a:rPr lang="fa-IR" sz="5400" dirty="0">
                <a:solidFill>
                  <a:srgbClr val="0000CC"/>
                </a:solidFill>
                <a:latin typeface="Agency FB" panose="020B0503020202020204" pitchFamily="34" charset="0"/>
                <a:cs typeface="A Goldan" panose="02000400000000000000" pitchFamily="2" charset="-78"/>
              </a:rPr>
              <a:t>تقدیر از دانش آموزان تلاشگر </a:t>
            </a:r>
            <a:r>
              <a:rPr lang="fa-IR" sz="5400" dirty="0" smtClean="0">
                <a:solidFill>
                  <a:srgbClr val="0000CC"/>
                </a:solidFill>
                <a:latin typeface="Agency FB" panose="020B0503020202020204" pitchFamily="34" charset="0"/>
                <a:cs typeface="A Goldan" panose="02000400000000000000" pitchFamily="2" charset="-78"/>
              </a:rPr>
              <a:t>وبرتر کنکور </a:t>
            </a:r>
            <a:r>
              <a:rPr lang="fa-IR" sz="5400" dirty="0" smtClean="0">
                <a:solidFill>
                  <a:srgbClr val="0000CC"/>
                </a:solidFill>
                <a:latin typeface="Agency FB" panose="020B0503020202020204" pitchFamily="34" charset="0"/>
                <a:cs typeface="A Goldan" panose="02000400000000000000" pitchFamily="2" charset="-78"/>
              </a:rPr>
              <a:t>1399</a:t>
            </a:r>
            <a:r>
              <a:rPr lang="fa-IR" sz="5400" dirty="0">
                <a:solidFill>
                  <a:srgbClr val="0070C0"/>
                </a:solidFill>
                <a:latin typeface="Agency FB" panose="020B0503020202020204" pitchFamily="34" charset="0"/>
                <a:cs typeface="2  Sahar" panose="00000400000000000000" pitchFamily="2" charset="-78"/>
              </a:rPr>
              <a:t/>
            </a:r>
            <a:br>
              <a:rPr lang="fa-IR" sz="5400" dirty="0">
                <a:solidFill>
                  <a:srgbClr val="0070C0"/>
                </a:solidFill>
                <a:latin typeface="Agency FB" panose="020B0503020202020204" pitchFamily="34" charset="0"/>
                <a:cs typeface="2  Sahar" panose="00000400000000000000" pitchFamily="2" charset="-78"/>
              </a:rPr>
            </a:br>
            <a:endParaRPr lang="fa-IR" sz="1000" dirty="0" smtClean="0">
              <a:solidFill>
                <a:srgbClr val="0070C0"/>
              </a:solidFill>
              <a:latin typeface="Agency FB" panose="020B0503020202020204" pitchFamily="34" charset="0"/>
              <a:cs typeface="2  Sahar" panose="00000400000000000000" pitchFamily="2" charset="-78"/>
            </a:endParaRPr>
          </a:p>
          <a:p>
            <a:pPr algn="ctr"/>
            <a:r>
              <a:rPr lang="fa-IR" sz="2400" dirty="0" smtClean="0">
                <a:solidFill>
                  <a:srgbClr val="A00468"/>
                </a:solidFill>
                <a:latin typeface="Agency FB" panose="020B0503020202020204" pitchFamily="34" charset="0"/>
                <a:cs typeface="B Titr" panose="00000700000000000000" pitchFamily="2" charset="-78"/>
              </a:rPr>
              <a:t>دبیرستان </a:t>
            </a:r>
            <a:r>
              <a:rPr lang="fa-IR" sz="2400" dirty="0">
                <a:solidFill>
                  <a:srgbClr val="A00468"/>
                </a:solidFill>
                <a:latin typeface="Agency FB" panose="020B0503020202020204" pitchFamily="34" charset="0"/>
                <a:cs typeface="B Titr" panose="00000700000000000000" pitchFamily="2" charset="-78"/>
              </a:rPr>
              <a:t>نمونه دولتی </a:t>
            </a:r>
            <a:endParaRPr lang="fa-IR" sz="2400" dirty="0" smtClean="0">
              <a:solidFill>
                <a:srgbClr val="A00468"/>
              </a:solidFill>
              <a:latin typeface="Agency FB" panose="020B0503020202020204" pitchFamily="34" charset="0"/>
              <a:cs typeface="B Titr" panose="00000700000000000000" pitchFamily="2" charset="-78"/>
            </a:endParaRPr>
          </a:p>
          <a:p>
            <a:pPr algn="ctr"/>
            <a:r>
              <a:rPr lang="fa-IR" sz="5400" dirty="0" smtClean="0">
                <a:solidFill>
                  <a:srgbClr val="1CAC04"/>
                </a:solidFill>
                <a:latin typeface="Agency FB" panose="020B0503020202020204" pitchFamily="34" charset="0"/>
                <a:cs typeface="B Titr" panose="00000700000000000000" pitchFamily="2" charset="-78"/>
              </a:rPr>
              <a:t>آریو </a:t>
            </a:r>
            <a:r>
              <a:rPr lang="fa-IR" sz="5400" dirty="0">
                <a:solidFill>
                  <a:srgbClr val="1CAC04"/>
                </a:solidFill>
                <a:latin typeface="Agency FB" panose="020B0503020202020204" pitchFamily="34" charset="0"/>
                <a:cs typeface="B Titr" panose="00000700000000000000" pitchFamily="2" charset="-78"/>
              </a:rPr>
              <a:t>مصلی </a:t>
            </a:r>
            <a:r>
              <a:rPr lang="fa-IR" sz="5400" dirty="0" smtClean="0">
                <a:solidFill>
                  <a:srgbClr val="1CAC04"/>
                </a:solidFill>
                <a:latin typeface="Agency FB" panose="020B0503020202020204" pitchFamily="34" charset="0"/>
                <a:cs typeface="B Titr" panose="00000700000000000000" pitchFamily="2" charset="-78"/>
              </a:rPr>
              <a:t>نژاد</a:t>
            </a:r>
          </a:p>
          <a:p>
            <a:pPr algn="ctr"/>
            <a:r>
              <a:rPr lang="fa-IR" sz="2400" dirty="0" smtClean="0">
                <a:solidFill>
                  <a:srgbClr val="1CAC04"/>
                </a:solidFill>
                <a:latin typeface="Agency FB" panose="020B0503020202020204" pitchFamily="34" charset="0"/>
                <a:cs typeface="B Titr" panose="00000700000000000000" pitchFamily="2" charset="-78"/>
              </a:rPr>
              <a:t> </a:t>
            </a:r>
            <a:r>
              <a:rPr lang="fa-IR" sz="4400" dirty="0">
                <a:latin typeface="IranNastaliq" panose="02020505000000020003" pitchFamily="18" charset="0"/>
                <a:cs typeface="B Titr" panose="00000700000000000000" pitchFamily="2" charset="-78"/>
              </a:rPr>
              <a:t/>
            </a:r>
            <a:br>
              <a:rPr lang="fa-IR" sz="4400" dirty="0">
                <a:latin typeface="IranNastaliq" panose="02020505000000020003" pitchFamily="18" charset="0"/>
                <a:cs typeface="B Titr" panose="00000700000000000000" pitchFamily="2" charset="-78"/>
              </a:rPr>
            </a:br>
            <a:r>
              <a:rPr lang="fa-IR" sz="4400" dirty="0">
                <a:latin typeface="IranNastaliq" panose="02020505000000020003" pitchFamily="18" charset="0"/>
                <a:cs typeface="B Titr" panose="00000700000000000000" pitchFamily="2" charset="-78"/>
              </a:rPr>
              <a:t> </a:t>
            </a:r>
            <a:r>
              <a:rPr lang="fa-IR" sz="2000" dirty="0" smtClean="0">
                <a:solidFill>
                  <a:srgbClr val="A3058C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سال </a:t>
            </a:r>
            <a:r>
              <a:rPr lang="fa-IR" sz="2000" dirty="0">
                <a:solidFill>
                  <a:srgbClr val="A3058C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تحصیلی </a:t>
            </a:r>
            <a:r>
              <a:rPr lang="fa-IR" sz="2000" dirty="0" smtClean="0">
                <a:solidFill>
                  <a:srgbClr val="A3058C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99 –     1398</a:t>
            </a:r>
            <a:r>
              <a:rPr lang="fa-IR" sz="2400" dirty="0" smtClean="0">
                <a:solidFill>
                  <a:srgbClr val="A3058C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 </a:t>
            </a:r>
            <a:r>
              <a:rPr lang="fa-IR" sz="1600" dirty="0" smtClean="0">
                <a:latin typeface="IranNastaliq" panose="02020505000000020003" pitchFamily="18" charset="0"/>
                <a:cs typeface="B Titr" panose="00000700000000000000" pitchFamily="2" charset="-78"/>
              </a:rPr>
              <a:t>                                   </a:t>
            </a:r>
            <a:endParaRPr lang="fa-IR" sz="1600" dirty="0"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38875" y="8043333"/>
            <a:ext cx="457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2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0648" y="155510"/>
            <a:ext cx="6408712" cy="1344149"/>
          </a:xfrm>
          <a:prstGeom prst="roundRect">
            <a:avLst/>
          </a:prstGeom>
          <a:solidFill>
            <a:srgbClr val="00FFFF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>
                <a:solidFill>
                  <a:srgbClr val="0000CC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قبولی های کنکور 1399 دبیرستان نمونه دولتی آریو مصلی نژاد – مشهد</a:t>
            </a:r>
          </a:p>
          <a:p>
            <a:pPr algn="ctr"/>
            <a:r>
              <a:rPr lang="fa-IR" sz="1600" dirty="0" smtClean="0">
                <a:solidFill>
                  <a:srgbClr val="FF000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رشته ریاضی فیزیک</a:t>
            </a:r>
            <a:endParaRPr lang="fa-IR" sz="1600" dirty="0">
              <a:solidFill>
                <a:srgbClr val="FF0000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51177"/>
              </p:ext>
            </p:extLst>
          </p:nvPr>
        </p:nvGraphicFramePr>
        <p:xfrm>
          <a:off x="328751" y="1619672"/>
          <a:ext cx="6272505" cy="7416824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583267"/>
                <a:gridCol w="1139297"/>
                <a:gridCol w="1121498"/>
                <a:gridCol w="1407300"/>
                <a:gridCol w="1489448"/>
                <a:gridCol w="531695"/>
              </a:tblGrid>
              <a:tr h="288032">
                <a:tc>
                  <a:txBody>
                    <a:bodyPr/>
                    <a:lstStyle/>
                    <a:p>
                      <a:pPr marL="0" indent="0" algn="ctr" rtl="1"/>
                      <a:r>
                        <a:rPr lang="fa-IR" sz="1100" dirty="0" smtClean="0">
                          <a:cs typeface="B Titr" panose="00000700000000000000" pitchFamily="2" charset="-78"/>
                        </a:rPr>
                        <a:t>ردیف</a:t>
                      </a:r>
                      <a:endParaRPr lang="fa-IR" sz="11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Titr" panose="00000700000000000000" pitchFamily="2" charset="-78"/>
                        </a:rPr>
                        <a:t>نام</a:t>
                      </a:r>
                      <a:endParaRPr lang="fa-IR" sz="11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Titr" panose="00000700000000000000" pitchFamily="2" charset="-78"/>
                        </a:rPr>
                        <a:t>نام خانوادگی</a:t>
                      </a:r>
                      <a:endParaRPr lang="fa-IR" sz="11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Titr" panose="00000700000000000000" pitchFamily="2" charset="-78"/>
                        </a:rPr>
                        <a:t>رشته پذیرش</a:t>
                      </a:r>
                      <a:endParaRPr lang="fa-IR" sz="11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Titr" panose="00000700000000000000" pitchFamily="2" charset="-78"/>
                        </a:rPr>
                        <a:t>شهر</a:t>
                      </a:r>
                      <a:endParaRPr lang="fa-IR" sz="11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Titr" panose="00000700000000000000" pitchFamily="2" charset="-78"/>
                        </a:rPr>
                        <a:t>عکس</a:t>
                      </a:r>
                      <a:endParaRPr lang="fa-IR" sz="11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88072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1</a:t>
                      </a:r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احمدرضا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محمدآبادی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کامپیوتر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تهران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576064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2</a:t>
                      </a:r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كامیار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مرادیان زه آب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کامپیوتر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علم وصنعت ایران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48072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3</a:t>
                      </a:r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حسین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سلماني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شیمی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تهران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576064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4</a:t>
                      </a:r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صالح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شكور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علوم کامپیوتر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امیر کبیر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78552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5</a:t>
                      </a:r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كسری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وحید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عمران 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امیر کبیر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6</a:t>
                      </a:r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كورش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مشتاقی منعم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فیزیک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بهشتی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48072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7</a:t>
                      </a:r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محمدحسین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ملازم قمی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روانشناسی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بهشتی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2008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8</a:t>
                      </a:r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علیرضا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قاسمی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کامپیوتر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شهید رجایی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48072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9</a:t>
                      </a:r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علی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یساقی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مکانیک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شهید رجایی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48072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10</a:t>
                      </a:r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محمد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خلیق كاخكی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ساخت و تولید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شهید رجایی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2008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11</a:t>
                      </a:r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محمدامین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صمدی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مکانیک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شهید رجایی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0" y="1979712"/>
            <a:ext cx="4699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69" y="2571850"/>
            <a:ext cx="457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69" y="3205994"/>
            <a:ext cx="4572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0" y="3821944"/>
            <a:ext cx="4445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7" y="4418844"/>
            <a:ext cx="5175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7" y="5047494"/>
            <a:ext cx="476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7" y="5657094"/>
            <a:ext cx="4873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47" y="6332556"/>
            <a:ext cx="5000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3" y="7008831"/>
            <a:ext cx="476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3" y="7637481"/>
            <a:ext cx="457200" cy="67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0" y="8316416"/>
            <a:ext cx="493713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58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2000">
        <p14:shred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575184"/>
              </p:ext>
            </p:extLst>
          </p:nvPr>
        </p:nvGraphicFramePr>
        <p:xfrm>
          <a:off x="260648" y="323528"/>
          <a:ext cx="6272505" cy="8510903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583267"/>
                <a:gridCol w="1139297"/>
                <a:gridCol w="1121498"/>
                <a:gridCol w="1407300"/>
                <a:gridCol w="1489448"/>
                <a:gridCol w="531695"/>
              </a:tblGrid>
              <a:tr h="317351">
                <a:tc>
                  <a:txBody>
                    <a:bodyPr/>
                    <a:lstStyle/>
                    <a:p>
                      <a:pPr marL="0" indent="0" algn="ctr" rtl="1"/>
                      <a:r>
                        <a:rPr lang="fa-IR" sz="1100" dirty="0" smtClean="0">
                          <a:cs typeface="B Titr" panose="00000700000000000000" pitchFamily="2" charset="-78"/>
                        </a:rPr>
                        <a:t>ردیف</a:t>
                      </a:r>
                      <a:endParaRPr lang="fa-IR" sz="11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cs typeface="B Titr" panose="00000700000000000000" pitchFamily="2" charset="-78"/>
                        </a:rPr>
                        <a:t>نام</a:t>
                      </a:r>
                      <a:endParaRPr lang="fa-IR" sz="13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cs typeface="B Titr" panose="00000700000000000000" pitchFamily="2" charset="-78"/>
                        </a:rPr>
                        <a:t>نام خانوادگی</a:t>
                      </a:r>
                      <a:endParaRPr lang="fa-IR" sz="13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cs typeface="B Titr" panose="00000700000000000000" pitchFamily="2" charset="-78"/>
                        </a:rPr>
                        <a:t>رشته پذیرش</a:t>
                      </a:r>
                      <a:endParaRPr lang="fa-IR" sz="13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cs typeface="B Titr" panose="00000700000000000000" pitchFamily="2" charset="-78"/>
                        </a:rPr>
                        <a:t>شهر</a:t>
                      </a:r>
                      <a:endParaRPr lang="fa-IR" sz="13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cs typeface="B Titr" panose="00000700000000000000" pitchFamily="2" charset="-78"/>
                        </a:rPr>
                        <a:t>عکس</a:t>
                      </a:r>
                      <a:endParaRPr lang="fa-IR" sz="13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82290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12</a:t>
                      </a:r>
                    </a:p>
                    <a:p>
                      <a:pPr algn="ctr" rtl="1"/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جواد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میری بنجار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فیزیک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علم وصنعت ایران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42626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13</a:t>
                      </a:r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علیرضا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عبدی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عمران 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صنعتی اصفهان 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64925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14</a:t>
                      </a:r>
                    </a:p>
                    <a:p>
                      <a:pPr algn="ctr" rtl="1"/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سیدامیررضا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میرطباطبائی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معماری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دانشگاه هنراصفهان 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64925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15</a:t>
                      </a:r>
                    </a:p>
                    <a:p>
                      <a:pPr algn="ctr" rtl="1"/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محمدمهدی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پهلوان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کامپوتر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فردوسی مشهد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598028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16</a:t>
                      </a:r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علیرضا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غلامی جاغرق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مهندسی کامپوتر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فردوسی مشهد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42626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17</a:t>
                      </a:r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رضا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نوائی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مهندسی کامپوتر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فردوسی مشهد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42626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18</a:t>
                      </a:r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ارشیا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مخلص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مهندسی کامپیوتر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فردوسی مشهد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571223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19</a:t>
                      </a:r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سیدمحمدمهدی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نیكنام باقری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مهندسی کامپیوتر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فردوسی مشهد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571223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20</a:t>
                      </a:r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محمد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ازقندی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علوم کامپیوتر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فردوسی مشهد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571223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21</a:t>
                      </a:r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صدرا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استیلائی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مهندسی کامپیوتر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فردوسی مشهد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571223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22</a:t>
                      </a:r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امیرعلی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جلیلی باذل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مهندسی کامپیوتر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فردوسی مشهد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571223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23</a:t>
                      </a:r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كورش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حسن زاده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مهندسی کامپیوتر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فردوسی مشهد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85432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24</a:t>
                      </a:r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سیدعلیرضا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سجادی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مهندسی کامپیوتر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فردوسی مشهد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6" y="696064"/>
            <a:ext cx="450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6" y="1358691"/>
            <a:ext cx="463550" cy="62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66" y="1979712"/>
            <a:ext cx="47625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16" y="2613124"/>
            <a:ext cx="457200" cy="66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6" y="3328492"/>
            <a:ext cx="4699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7" y="3920630"/>
            <a:ext cx="4699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07" y="4579839"/>
            <a:ext cx="4572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16" y="5195789"/>
            <a:ext cx="476250" cy="60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6" y="5787999"/>
            <a:ext cx="460042" cy="58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7" y="6372201"/>
            <a:ext cx="435299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9" y="6948264"/>
            <a:ext cx="47635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7" y="7524328"/>
            <a:ext cx="48810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0" y="8112014"/>
            <a:ext cx="495237" cy="70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15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2000">
        <p14:prism dir="r" isInverted="1"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208158"/>
              </p:ext>
            </p:extLst>
          </p:nvPr>
        </p:nvGraphicFramePr>
        <p:xfrm>
          <a:off x="207968" y="179512"/>
          <a:ext cx="6397193" cy="8588383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583267"/>
                <a:gridCol w="1139297"/>
                <a:gridCol w="1121498"/>
                <a:gridCol w="1407300"/>
                <a:gridCol w="1489448"/>
                <a:gridCol w="656383"/>
              </a:tblGrid>
              <a:tr h="290217">
                <a:tc>
                  <a:txBody>
                    <a:bodyPr/>
                    <a:lstStyle/>
                    <a:p>
                      <a:pPr marL="0" indent="0" algn="ctr" rtl="1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ردیف</a:t>
                      </a:r>
                      <a:endParaRPr lang="fa-IR" sz="1100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نام</a:t>
                      </a:r>
                      <a:endParaRPr lang="fa-IR" sz="1100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نام خانوادگی</a:t>
                      </a:r>
                      <a:endParaRPr lang="fa-IR" sz="1100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رشته پذیرش</a:t>
                      </a:r>
                      <a:endParaRPr lang="fa-IR" sz="1100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شهر</a:t>
                      </a:r>
                      <a:endParaRPr lang="fa-IR" sz="1100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عکس</a:t>
                      </a:r>
                      <a:endParaRPr lang="fa-IR" sz="1100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20181">
                <a:tc>
                  <a:txBody>
                    <a:bodyPr/>
                    <a:lstStyle/>
                    <a:p>
                      <a:pPr algn="ctr" rtl="1"/>
                      <a:endParaRPr lang="fa-IR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25</a:t>
                      </a:r>
                      <a:endParaRPr lang="fa-IR" sz="1200" dirty="0">
                        <a:solidFill>
                          <a:schemeClr val="accent5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محمدرضا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میرشیر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کامپیوتر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فردوسی مشهد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93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26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سیدمحمدرضا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نظام خیرآبادی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کامپیوتر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فردوسی مشهد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93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27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سیداحمد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محدث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کامپیوتر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فردوسی مشهد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49542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28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علی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اشرفی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عمران 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فردوسی مشهد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93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29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بهزاد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مومن زاده بخارائی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عمران 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فردوسی مشهد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2171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30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احمدرضا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كفاش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معماری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فردوسی مشهد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93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31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سیدمحمدمهدی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روحانی طرقی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برق 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فردوسی مشهد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2171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32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یزدان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طباطبائی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برق 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فردوسی مشهد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2171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33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علیرضا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فارسیان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برق 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فردوسی مشهد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93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34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مهیار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معتمدی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برق 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فردوسی مشهد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93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35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عرفان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دلخانی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مکانیک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فردوسی مشهد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467544"/>
            <a:ext cx="57606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187624"/>
            <a:ext cx="554037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001044"/>
            <a:ext cx="53895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732881"/>
            <a:ext cx="5492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08" y="3452018"/>
            <a:ext cx="5429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6" y="4210738"/>
            <a:ext cx="53657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8" y="4936226"/>
            <a:ext cx="530225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0" y="5741088"/>
            <a:ext cx="5302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2" y="6423713"/>
            <a:ext cx="56038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6" y="7168251"/>
            <a:ext cx="5365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2" y="7975733"/>
            <a:ext cx="56192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240866"/>
      </p:ext>
    </p:extLst>
  </p:cSld>
  <p:clrMapOvr>
    <a:masterClrMapping/>
  </p:clrMapOvr>
  <p:transition spd="slow" advTm="12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916325"/>
              </p:ext>
            </p:extLst>
          </p:nvPr>
        </p:nvGraphicFramePr>
        <p:xfrm>
          <a:off x="230000" y="179512"/>
          <a:ext cx="6375161" cy="864096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583267"/>
                <a:gridCol w="1139297"/>
                <a:gridCol w="1121498"/>
                <a:gridCol w="1407300"/>
                <a:gridCol w="1489448"/>
                <a:gridCol w="634351"/>
              </a:tblGrid>
              <a:tr h="288032">
                <a:tc>
                  <a:txBody>
                    <a:bodyPr/>
                    <a:lstStyle/>
                    <a:p>
                      <a:pPr marL="0" indent="0" algn="ctr" rtl="1"/>
                      <a:r>
                        <a:rPr lang="fa-IR" sz="1100" dirty="0" smtClean="0">
                          <a:cs typeface="B Titr" panose="00000700000000000000" pitchFamily="2" charset="-78"/>
                        </a:rPr>
                        <a:t>ردیف</a:t>
                      </a:r>
                      <a:endParaRPr lang="fa-IR" sz="11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cs typeface="B Titr" panose="00000700000000000000" pitchFamily="2" charset="-78"/>
                        </a:rPr>
                        <a:t>نام</a:t>
                      </a:r>
                      <a:endParaRPr lang="fa-IR" sz="13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cs typeface="B Titr" panose="00000700000000000000" pitchFamily="2" charset="-78"/>
                        </a:rPr>
                        <a:t>نام خانوادگی</a:t>
                      </a:r>
                      <a:endParaRPr lang="fa-IR" sz="13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cs typeface="B Titr" panose="00000700000000000000" pitchFamily="2" charset="-78"/>
                        </a:rPr>
                        <a:t>رشته پذیرش</a:t>
                      </a:r>
                      <a:endParaRPr lang="fa-IR" sz="13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cs typeface="B Titr" panose="00000700000000000000" pitchFamily="2" charset="-78"/>
                        </a:rPr>
                        <a:t>شهر</a:t>
                      </a:r>
                      <a:endParaRPr lang="fa-IR" sz="13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cs typeface="B Titr" panose="00000700000000000000" pitchFamily="2" charset="-78"/>
                        </a:rPr>
                        <a:t>عکس</a:t>
                      </a:r>
                      <a:endParaRPr lang="fa-IR" sz="13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832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36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فریدالدین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رحمانی مطلق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مکانیک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فردوسی مشهد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37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امیرحسین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رحمت زاده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مکانیک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فردوسی مشهد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92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38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محسن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توانائی شاهرودی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مکانیک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فردوسی مشهد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39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علی</a:t>
                      </a:r>
                      <a:endParaRPr lang="fa-I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نالائی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مهندسی مکانیک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Titr" panose="00000700000000000000" pitchFamily="2" charset="-78"/>
                        </a:rPr>
                        <a:t>فردوسی مشهد</a:t>
                      </a:r>
                      <a:endParaRPr lang="fa-I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سینا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علی میرزائی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مهندسی مکانیک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فردوسی مشهد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92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محمد امین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خوشه بست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مهندسی مکانیک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فردوسی مشهد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92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سیدامین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میرطباطبائی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مهندسی نفت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فردوسی مشهد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امیرشهریار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ابراهیم زاده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مهندسی آب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فردوسی مشهد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92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ابوالفضل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شمشادقد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حسابداری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فردوسی مشهد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علیرضا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پورحسین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مدیریت بازرگانی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فردوسی مشهد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92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امیرحسین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نیك بین مهنه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مهندسی کامپیوتر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بیرجند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539552"/>
            <a:ext cx="5603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0" y="1314252"/>
            <a:ext cx="54927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61" y="2055489"/>
            <a:ext cx="5794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0" y="2847652"/>
            <a:ext cx="53657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9" y="3546667"/>
            <a:ext cx="536575" cy="69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0" y="4246385"/>
            <a:ext cx="560386" cy="73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61" y="4953559"/>
            <a:ext cx="6032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4" y="5782234"/>
            <a:ext cx="5429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8" y="6531534"/>
            <a:ext cx="5492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32" y="7263371"/>
            <a:ext cx="560387" cy="76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2" y="8028384"/>
            <a:ext cx="53895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75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prism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850149"/>
              </p:ext>
            </p:extLst>
          </p:nvPr>
        </p:nvGraphicFramePr>
        <p:xfrm>
          <a:off x="246128" y="179512"/>
          <a:ext cx="6359033" cy="432048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583267"/>
                <a:gridCol w="1139297"/>
                <a:gridCol w="1121498"/>
                <a:gridCol w="1407300"/>
                <a:gridCol w="1439625"/>
                <a:gridCol w="668046"/>
              </a:tblGrid>
              <a:tr h="288032">
                <a:tc>
                  <a:txBody>
                    <a:bodyPr/>
                    <a:lstStyle/>
                    <a:p>
                      <a:pPr marL="0" indent="0" algn="ctr" rtl="1"/>
                      <a:r>
                        <a:rPr lang="fa-IR" sz="1100" dirty="0" smtClean="0">
                          <a:cs typeface="B Titr" panose="00000700000000000000" pitchFamily="2" charset="-78"/>
                        </a:rPr>
                        <a:t>ردیف</a:t>
                      </a:r>
                      <a:endParaRPr lang="fa-IR" sz="11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cs typeface="B Titr" panose="00000700000000000000" pitchFamily="2" charset="-78"/>
                        </a:rPr>
                        <a:t>نام</a:t>
                      </a:r>
                      <a:endParaRPr lang="fa-IR" sz="13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cs typeface="B Titr" panose="00000700000000000000" pitchFamily="2" charset="-78"/>
                        </a:rPr>
                        <a:t>نام خانوادگی</a:t>
                      </a:r>
                      <a:endParaRPr lang="fa-IR" sz="13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cs typeface="B Titr" panose="00000700000000000000" pitchFamily="2" charset="-78"/>
                        </a:rPr>
                        <a:t>رشته پذیرش</a:t>
                      </a:r>
                      <a:endParaRPr lang="fa-IR" sz="13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cs typeface="B Titr" panose="00000700000000000000" pitchFamily="2" charset="-78"/>
                        </a:rPr>
                        <a:t>شهر</a:t>
                      </a:r>
                      <a:endParaRPr lang="fa-IR" sz="13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cs typeface="B Titr" panose="00000700000000000000" pitchFamily="2" charset="-78"/>
                        </a:rPr>
                        <a:t>عکس</a:t>
                      </a:r>
                      <a:endParaRPr lang="fa-IR" sz="13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832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محمدحسین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محبتی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مهندسی مکانیک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صنعتی تبریز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92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محمد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دانشور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مهندسی برق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صنعتی شاهرود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92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سیدسجاد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پورحمزه زاده جاغرق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آموزش فیزیک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فرهنگیان (بهشتی)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92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محمدرضا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گل چین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مهندسی عمران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 Titr"/>
                          <a:cs typeface="B Titr" panose="00000700000000000000" pitchFamily="2" charset="-78"/>
                        </a:rPr>
                        <a:t>خیام مشهد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92088"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76" y="536558"/>
            <a:ext cx="595006" cy="79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0" y="1338206"/>
            <a:ext cx="5794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0" y="2100206"/>
            <a:ext cx="5794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64" y="2939026"/>
            <a:ext cx="595610" cy="76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saghi\Desktop\دبیرستان 400 - 1399\تصاویر زیبا\گل رز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4979432"/>
            <a:ext cx="55446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57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9000">
        <p14:warp dir="in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aghi\Desktop\دبیرستان\تصاویر زیبا\Fireworks-10-ju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899593"/>
            <a:ext cx="6048672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712108"/>
      </p:ext>
    </p:extLst>
  </p:cSld>
  <p:clrMapOvr>
    <a:masterClrMapping/>
  </p:clrMapOvr>
  <p:transition spd="slow" advTm="7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921833"/>
              </p:ext>
            </p:extLst>
          </p:nvPr>
        </p:nvGraphicFramePr>
        <p:xfrm>
          <a:off x="328751" y="1619672"/>
          <a:ext cx="6272505" cy="7416824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583267"/>
                <a:gridCol w="1139297"/>
                <a:gridCol w="1121498"/>
                <a:gridCol w="1407300"/>
                <a:gridCol w="1396718"/>
                <a:gridCol w="624425"/>
              </a:tblGrid>
              <a:tr h="288032">
                <a:tc>
                  <a:txBody>
                    <a:bodyPr/>
                    <a:lstStyle/>
                    <a:p>
                      <a:pPr marL="0" indent="0" algn="ct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ردیف</a:t>
                      </a:r>
                      <a:endParaRPr lang="fa-IR" sz="12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نام</a:t>
                      </a:r>
                      <a:endParaRPr lang="fa-IR" sz="12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نام خانوادگی</a:t>
                      </a:r>
                      <a:endParaRPr lang="fa-IR" sz="12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رشته پذیرش</a:t>
                      </a:r>
                      <a:endParaRPr lang="fa-IR" sz="12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شهر</a:t>
                      </a:r>
                      <a:endParaRPr lang="fa-IR" sz="12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عکس</a:t>
                      </a:r>
                      <a:endParaRPr lang="fa-IR" sz="1200" dirty="0">
                        <a:solidFill>
                          <a:srgbClr val="A5002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3130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1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محمدسعید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پاشائی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پزشکی 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مشهد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2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امیرعلی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ساختیان چی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پزشکی 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مشهد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معین رضا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فتحی سقی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پزشکی 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مشهد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علیرضا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سمیعی زاده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پزشکی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مشهد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78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5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محمد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برهانی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پزشکی 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مشهد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6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امیرعلی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وكیلی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دندانپزشکی 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مشهد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89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7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محمدجواد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درودی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دندانپزشکی 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مشهد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8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پوریا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صالحی سنگانی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پزشکی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ساری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9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علیرضا 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سپاهی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دندانپزشکی 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گرگان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10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امیرحسین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توسلی نوقابی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پزشکی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بیرجند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11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علی 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موهبتی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پزشکی</a:t>
                      </a:r>
                      <a:endParaRPr lang="fa-IR" sz="1400" b="0" i="0" u="none" strike="noStrike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solidFill>
                            <a:srgbClr val="006600"/>
                          </a:solidFill>
                          <a:effectLst/>
                          <a:cs typeface="B Titr" panose="00000700000000000000" pitchFamily="2" charset="-78"/>
                        </a:rPr>
                        <a:t>بیرجند</a:t>
                      </a:r>
                      <a:endParaRPr lang="fa-IR" sz="1400" b="0" i="0" u="none" strike="noStrike" dirty="0">
                        <a:solidFill>
                          <a:srgbClr val="006600"/>
                        </a:solidFill>
                        <a:effectLst/>
                        <a:latin typeface="B Titr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60648" y="155510"/>
            <a:ext cx="6408712" cy="1344149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>
                <a:solidFill>
                  <a:srgbClr val="66006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قبولی های کنکور 1399 دبیرستان نمونه دولتی آریو مصلی نژاد – مشهد</a:t>
            </a:r>
          </a:p>
          <a:p>
            <a:pPr algn="ctr"/>
            <a:r>
              <a:rPr lang="fa-IR" sz="1600" dirty="0" smtClean="0">
                <a:solidFill>
                  <a:srgbClr val="0000CC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رشته علوم تجربی</a:t>
            </a:r>
            <a:endParaRPr lang="fa-IR" sz="1600" dirty="0">
              <a:solidFill>
                <a:srgbClr val="0000CC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907704"/>
            <a:ext cx="49371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2555776"/>
            <a:ext cx="47625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3189188"/>
            <a:ext cx="476250" cy="62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3815489"/>
            <a:ext cx="476250" cy="63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447540"/>
            <a:ext cx="476250" cy="63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5093894"/>
            <a:ext cx="4572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2" y="5639745"/>
            <a:ext cx="4873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6359414"/>
            <a:ext cx="509059" cy="68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14" y="7047719"/>
            <a:ext cx="476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1" y="7675915"/>
            <a:ext cx="5000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0" y="8352190"/>
            <a:ext cx="5000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92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12000">
        <p14:switch dir="l"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Custom 72">
      <a:dk1>
        <a:sysClr val="windowText" lastClr="000000"/>
      </a:dk1>
      <a:lt1>
        <a:sysClr val="window" lastClr="FFFFFF"/>
      </a:lt1>
      <a:dk2>
        <a:srgbClr val="073E87"/>
      </a:dk2>
      <a:lt2>
        <a:srgbClr val="0293E0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119</TotalTime>
  <Words>843</Words>
  <Application>Microsoft Office PowerPoint</Application>
  <PresentationFormat>On-screen Show (4:3)</PresentationFormat>
  <Paragraphs>610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Spring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saghi</dc:creator>
  <cp:lastModifiedBy>saghi</cp:lastModifiedBy>
  <cp:revision>13</cp:revision>
  <dcterms:created xsi:type="dcterms:W3CDTF">2020-11-02T21:07:32Z</dcterms:created>
  <dcterms:modified xsi:type="dcterms:W3CDTF">2020-11-09T20:07:01Z</dcterms:modified>
</cp:coreProperties>
</file>